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16D2-1A9B-4829-84B1-541A70F24B72}" type="datetimeFigureOut">
              <a:t>19.05.2023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3952-8B6C-4B3B-AF7B-2E3F81A6D0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67EBE-A9FB-5929-A5CF-B19330A50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ADA1E-F7D4-0D64-1A93-C2CDC35D0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1A0-C4DA-B693-89FA-59D3CA2EE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fld id="{B89FED56-9EAC-4ADD-A89A-F8226D05A0FB}" type="slidenum"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4C5E6-314B-9606-D51A-78F81AE65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418"/>
            <a:ext cx="10972120" cy="1144631"/>
          </a:xfrm>
        </p:spPr>
        <p:txBody>
          <a:bodyPr lIns="0" tIns="0" rIns="0" bIns="0" anchor="ctr" anchorCtr="1"/>
          <a:lstStyle>
            <a:lvl1pPr algn="ctr" hangingPunct="0">
              <a:defRPr lang="cs-CZ" sz="5321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FF863-22E2-4185-EBE5-F9E61A1E6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402"/>
            <a:ext cx="10972120" cy="3977258"/>
          </a:xfrm>
        </p:spPr>
        <p:txBody>
          <a:bodyPr lIns="0" tIns="0" rIns="0" bIns="0"/>
          <a:lstStyle>
            <a:lvl1pPr hangingPunct="0">
              <a:spcBef>
                <a:spcPts val="1711"/>
              </a:spcBef>
              <a:defRPr lang="cs-CZ" sz="387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569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BFA8D-D7A8-8FA7-84D8-F2CB2523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r>
              <a:rPr lang="cs-CZ" sz="6600"/>
              <a:t>Erasmus+</a:t>
            </a:r>
            <a:br>
              <a:rPr lang="cs-CZ" sz="6600"/>
            </a:br>
            <a:r>
              <a:rPr lang="cs-CZ" sz="6600"/>
              <a:t>Latvia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156EC3-348E-567D-BE69-BC5A7629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0" y="647698"/>
            <a:ext cx="2693175" cy="2727267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AD737A2-1397-D6B4-CBCD-62188108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36" y="3482108"/>
            <a:ext cx="2564065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3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latin typeface="Century Gothic" panose="020B0502020202020204" pitchFamily="34" charset="0"/>
              </a:rPr>
              <a:t>Wood processing industry and school work experience</a:t>
            </a:r>
            <a:r>
              <a:rPr lang="cs-CZ" sz="5400" dirty="0">
                <a:latin typeface="Century Gothic" panose="020B0502020202020204" pitchFamily="34" charset="0"/>
              </a:rPr>
              <a:t> in </a:t>
            </a:r>
            <a:r>
              <a:rPr lang="cs-CZ" sz="5400" dirty="0" err="1">
                <a:latin typeface="Century Gothic" panose="020B0502020202020204" pitchFamily="34" charset="0"/>
              </a:rPr>
              <a:t>school</a:t>
            </a:r>
            <a:r>
              <a:rPr lang="cs-CZ" sz="5400" dirty="0">
                <a:latin typeface="Century Gothic" panose="020B0502020202020204" pitchFamily="34" charset="0"/>
              </a:rPr>
              <a:t> </a:t>
            </a:r>
            <a:r>
              <a:rPr lang="cs-CZ" sz="5400" dirty="0" err="1">
                <a:latin typeface="Century Gothic" panose="020B0502020202020204" pitchFamily="34" charset="0"/>
              </a:rPr>
              <a:t>workshops</a:t>
            </a:r>
            <a:endParaRPr lang="en-GB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8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46" y="453582"/>
            <a:ext cx="7315200" cy="893675"/>
          </a:xfrm>
        </p:spPr>
        <p:txBody>
          <a:bodyPr>
            <a:no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AM </a:t>
            </a:r>
            <a:r>
              <a:rPr lang="cs-CZ" dirty="0" err="1">
                <a:latin typeface="Century Gothic" panose="020B0502020202020204" pitchFamily="34" charset="0"/>
              </a:rPr>
              <a:t>Furnitúra</a:t>
            </a: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862" y="1236761"/>
            <a:ext cx="7315200" cy="353952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entury Gothic" panose="020B0502020202020204" pitchFamily="34" charset="0"/>
              </a:rPr>
              <a:t>My </a:t>
            </a:r>
            <a:r>
              <a:rPr lang="en-GB" sz="2400" dirty="0">
                <a:latin typeface="Century Gothic" panose="020B0502020202020204" pitchFamily="34" charset="0"/>
              </a:rPr>
              <a:t>work</a:t>
            </a:r>
            <a:r>
              <a:rPr lang="cs-CZ" sz="2400" dirty="0">
                <a:latin typeface="Century Gothic" panose="020B0502020202020204" pitchFamily="34" charset="0"/>
              </a:rPr>
              <a:t> : </a:t>
            </a:r>
            <a:r>
              <a:rPr lang="en-US" sz="2400" dirty="0">
                <a:latin typeface="Century Gothic" panose="020B0502020202020204" pitchFamily="34" charset="0"/>
              </a:rPr>
              <a:t>I watched how someone worked and wrote down the time for how long </a:t>
            </a:r>
            <a:r>
              <a:rPr lang="cs-CZ" sz="2400" dirty="0" err="1">
                <a:latin typeface="Century Gothic" panose="020B0502020202020204" pitchFamily="34" charset="0"/>
              </a:rPr>
              <a:t>an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operator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did the work.</a:t>
            </a:r>
            <a:endParaRPr lang="cs-CZ" sz="2400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523" y="1442356"/>
            <a:ext cx="3399717" cy="21868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00" y="3983634"/>
            <a:ext cx="3419872" cy="25649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12" y="2399553"/>
            <a:ext cx="3268434" cy="24553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11" y="4092678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7958" y="1447605"/>
            <a:ext cx="9323008" cy="3539527"/>
          </a:xfrm>
        </p:spPr>
        <p:txBody>
          <a:bodyPr>
            <a:noAutofit/>
          </a:bodyPr>
          <a:lstStyle/>
          <a:p>
            <a:r>
              <a:rPr lang="cs-CZ" sz="2400" dirty="0" err="1">
                <a:latin typeface="Century Gothic" panose="020B0502020202020204" pitchFamily="34" charset="0"/>
              </a:rPr>
              <a:t>First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school</a:t>
            </a:r>
            <a:r>
              <a:rPr lang="cs-CZ" sz="2400" dirty="0">
                <a:latin typeface="Century Gothic" panose="020B0502020202020204" pitchFamily="34" charset="0"/>
              </a:rPr>
              <a:t>: Riga </a:t>
            </a:r>
            <a:r>
              <a:rPr lang="cs-CZ" sz="2400" dirty="0" err="1">
                <a:latin typeface="Century Gothic" panose="020B0502020202020204" pitchFamily="34" charset="0"/>
              </a:rPr>
              <a:t>State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Technical</a:t>
            </a:r>
            <a:r>
              <a:rPr lang="cs-CZ" sz="2400" dirty="0">
                <a:latin typeface="Century Gothic" panose="020B0502020202020204" pitchFamily="34" charset="0"/>
              </a:rPr>
              <a:t> University, </a:t>
            </a:r>
            <a:r>
              <a:rPr lang="cs-CZ" sz="2400" dirty="0" err="1">
                <a:latin typeface="Century Gothic" panose="020B0502020202020204" pitchFamily="34" charset="0"/>
              </a:rPr>
              <a:t>Press</a:t>
            </a:r>
            <a:r>
              <a:rPr lang="cs-CZ" sz="2400" dirty="0">
                <a:latin typeface="Century Gothic" panose="020B0502020202020204" pitchFamily="34" charset="0"/>
              </a:rPr>
              <a:t>  Center</a:t>
            </a:r>
          </a:p>
          <a:p>
            <a:pPr marL="4572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                     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cs-CZ" sz="2400" dirty="0">
                <a:latin typeface="Century Gothic" panose="020B0502020202020204" pitchFamily="34" charset="0"/>
              </a:rPr>
              <a:t>  -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I </a:t>
            </a:r>
            <a:r>
              <a:rPr lang="cs-CZ" sz="2400" dirty="0" err="1">
                <a:latin typeface="Century Gothic" panose="020B0502020202020204" pitchFamily="34" charset="0"/>
              </a:rPr>
              <a:t>sat</a:t>
            </a:r>
            <a:r>
              <a:rPr lang="cs-CZ" sz="2400" dirty="0">
                <a:latin typeface="Century Gothic" panose="020B0502020202020204" pitchFamily="34" charset="0"/>
              </a:rPr>
              <a:t> in on a </a:t>
            </a:r>
            <a:r>
              <a:rPr lang="en-US" sz="2400" dirty="0">
                <a:latin typeface="Century Gothic" panose="020B0502020202020204" pitchFamily="34" charset="0"/>
              </a:rPr>
              <a:t>Latvian class</a:t>
            </a:r>
            <a:r>
              <a:rPr lang="cs-CZ" sz="2400" dirty="0">
                <a:latin typeface="Century Gothic" panose="020B0502020202020204" pitchFamily="34" charset="0"/>
              </a:rPr>
              <a:t>.</a:t>
            </a:r>
          </a:p>
          <a:p>
            <a:pPr marL="45720" indent="0">
              <a:buNone/>
            </a:pPr>
            <a:endParaRPr lang="cs-CZ" sz="2400" dirty="0">
              <a:latin typeface="Century Gothic" panose="020B0502020202020204" pitchFamily="34" charset="0"/>
            </a:endParaRPr>
          </a:p>
          <a:p>
            <a:r>
              <a:rPr lang="cs-CZ" sz="2400" dirty="0">
                <a:latin typeface="Century Gothic" panose="020B0502020202020204" pitchFamily="34" charset="0"/>
              </a:rPr>
              <a:t>Second </a:t>
            </a:r>
            <a:r>
              <a:rPr lang="cs-CZ" sz="2400" dirty="0" err="1">
                <a:latin typeface="Century Gothic" panose="020B0502020202020204" pitchFamily="34" charset="0"/>
              </a:rPr>
              <a:t>school</a:t>
            </a:r>
            <a:r>
              <a:rPr lang="cs-CZ" sz="2400" dirty="0">
                <a:latin typeface="Century Gothic" panose="020B0502020202020204" pitchFamily="34" charset="0"/>
              </a:rPr>
              <a:t>: Riga </a:t>
            </a:r>
            <a:r>
              <a:rPr lang="cs-CZ" sz="2400" dirty="0" err="1">
                <a:latin typeface="Century Gothic" panose="020B0502020202020204" pitchFamily="34" charset="0"/>
              </a:rPr>
              <a:t>Technical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college</a:t>
            </a:r>
            <a:endParaRPr lang="cs-CZ" sz="2400" dirty="0">
              <a:latin typeface="Century Gothic" panose="020B0502020202020204" pitchFamily="34" charset="0"/>
            </a:endParaRPr>
          </a:p>
          <a:p>
            <a:pPr marL="4572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                       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cs-CZ" sz="2400" dirty="0">
                <a:latin typeface="Century Gothic" panose="020B0502020202020204" pitchFamily="34" charset="0"/>
              </a:rPr>
              <a:t>- </a:t>
            </a:r>
            <a:r>
              <a:rPr lang="cs-CZ" sz="2400" dirty="0" err="1">
                <a:latin typeface="Century Gothic" panose="020B0502020202020204" pitchFamily="34" charset="0"/>
              </a:rPr>
              <a:t>Finally</a:t>
            </a:r>
            <a:r>
              <a:rPr lang="cs-CZ" sz="2400" dirty="0">
                <a:latin typeface="Century Gothic" panose="020B0502020202020204" pitchFamily="34" charset="0"/>
              </a:rPr>
              <a:t>, I had </a:t>
            </a:r>
            <a:r>
              <a:rPr lang="cs-CZ" sz="2400" dirty="0" err="1">
                <a:latin typeface="Century Gothic" panose="020B0502020202020204" pitchFamily="34" charset="0"/>
              </a:rPr>
              <a:t>experience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work</a:t>
            </a:r>
            <a:r>
              <a:rPr lang="cs-CZ" sz="2400" dirty="0">
                <a:latin typeface="Century Gothic" panose="020B0502020202020204" pitchFamily="34" charset="0"/>
              </a:rPr>
              <a:t> in a workshop.</a:t>
            </a:r>
          </a:p>
          <a:p>
            <a:pPr marL="45720" indent="0">
              <a:buNone/>
            </a:pPr>
            <a:endParaRPr lang="cs-CZ" sz="2400" dirty="0">
              <a:latin typeface="Century Gothic" panose="020B0502020202020204" pitchFamily="34" charset="0"/>
            </a:endParaRPr>
          </a:p>
          <a:p>
            <a:r>
              <a:rPr lang="cs-CZ" sz="2400" dirty="0" err="1">
                <a:latin typeface="Century Gothic" panose="020B0502020202020204" pitchFamily="34" charset="0"/>
              </a:rPr>
              <a:t>Third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school</a:t>
            </a:r>
            <a:r>
              <a:rPr lang="cs-CZ" sz="2400" dirty="0">
                <a:latin typeface="Century Gothic" panose="020B0502020202020204" pitchFamily="34" charset="0"/>
              </a:rPr>
              <a:t>: </a:t>
            </a:r>
            <a:r>
              <a:rPr lang="cs-CZ" sz="2400" dirty="0" err="1">
                <a:latin typeface="Century Gothic" panose="020B0502020202020204" pitchFamily="34" charset="0"/>
              </a:rPr>
              <a:t>Technical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school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of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arts</a:t>
            </a:r>
            <a:r>
              <a:rPr lang="cs-CZ" sz="2400" dirty="0">
                <a:latin typeface="Century Gothic" panose="020B0502020202020204" pitchFamily="34" charset="0"/>
              </a:rPr>
              <a:t> and media in Riga</a:t>
            </a:r>
          </a:p>
          <a:p>
            <a:pPr marL="45720" indent="0">
              <a:buNone/>
            </a:pPr>
            <a:r>
              <a:rPr lang="cs-CZ" sz="2400" dirty="0">
                <a:latin typeface="Century Gothic" panose="020B0502020202020204" pitchFamily="34" charset="0"/>
              </a:rPr>
              <a:t>                        -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Quite interesting. Before I went to </a:t>
            </a:r>
            <a:r>
              <a:rPr lang="cs-CZ" sz="2400" dirty="0" err="1">
                <a:latin typeface="Century Gothic" panose="020B0502020202020204" pitchFamily="34" charset="0"/>
              </a:rPr>
              <a:t>technical</a:t>
            </a:r>
            <a:r>
              <a:rPr lang="cs-CZ" sz="2400" dirty="0">
                <a:latin typeface="Century Gothic" panose="020B0502020202020204" pitchFamily="34" charset="0"/>
              </a:rPr>
              <a:t> </a:t>
            </a:r>
            <a:r>
              <a:rPr lang="cs-CZ" sz="2400" dirty="0" err="1">
                <a:latin typeface="Century Gothic" panose="020B0502020202020204" pitchFamily="34" charset="0"/>
              </a:rPr>
              <a:t>college</a:t>
            </a:r>
            <a:r>
              <a:rPr lang="cs-CZ" sz="2400" dirty="0">
                <a:latin typeface="Century Gothic" panose="020B0502020202020204" pitchFamily="34" charset="0"/>
              </a:rPr>
              <a:t> in Chotěboř, I had </a:t>
            </a:r>
            <a:r>
              <a:rPr lang="cs-CZ" sz="2400" dirty="0" err="1">
                <a:latin typeface="Century Gothic" panose="020B0502020202020204" pitchFamily="34" charset="0"/>
              </a:rPr>
              <a:t>wanted</a:t>
            </a:r>
            <a:r>
              <a:rPr lang="cs-CZ" sz="2400" dirty="0">
                <a:latin typeface="Century Gothic" panose="020B0502020202020204" pitchFamily="34" charset="0"/>
              </a:rPr>
              <a:t> t</a:t>
            </a:r>
            <a:r>
              <a:rPr lang="en-US" sz="2400" dirty="0">
                <a:latin typeface="Century Gothic" panose="020B0502020202020204" pitchFamily="34" charset="0"/>
              </a:rPr>
              <a:t>o become an artistic </a:t>
            </a:r>
            <a:r>
              <a:rPr lang="cs-CZ" sz="2400" dirty="0" err="1">
                <a:latin typeface="Century Gothic" panose="020B0502020202020204" pitchFamily="34" charset="0"/>
              </a:rPr>
              <a:t>joiner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  <a:endParaRPr lang="cs-CZ" sz="2400" dirty="0">
              <a:latin typeface="Century Gothic" panose="020B0502020202020204" pitchFamily="34" charset="0"/>
            </a:endParaRPr>
          </a:p>
          <a:p>
            <a:endParaRPr lang="cs-CZ" sz="2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F0FB798-FAC9-44F8-9B89-6ACE47CF6D58}"/>
              </a:ext>
            </a:extLst>
          </p:cNvPr>
          <p:cNvSpPr txBox="1">
            <a:spLocks/>
          </p:cNvSpPr>
          <p:nvPr/>
        </p:nvSpPr>
        <p:spPr>
          <a:xfrm>
            <a:off x="755846" y="453582"/>
            <a:ext cx="7315200" cy="89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Attending schools in Riga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3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81" y="1412777"/>
            <a:ext cx="4718049" cy="353853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25877"/>
            <a:ext cx="4139952" cy="310496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C15B506-F129-4F38-A958-A487C892092F}"/>
              </a:ext>
            </a:extLst>
          </p:cNvPr>
          <p:cNvSpPr txBox="1">
            <a:spLocks/>
          </p:cNvSpPr>
          <p:nvPr/>
        </p:nvSpPr>
        <p:spPr>
          <a:xfrm>
            <a:off x="755846" y="453582"/>
            <a:ext cx="7315200" cy="89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First school in Riga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0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1" y="913218"/>
            <a:ext cx="2653902" cy="35385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983" y="124047"/>
            <a:ext cx="2911252" cy="38816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5" y="242927"/>
            <a:ext cx="3035829" cy="22768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9" y="2618501"/>
            <a:ext cx="2520280" cy="18902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22" y="4472786"/>
            <a:ext cx="2915816" cy="21868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1" y="4555109"/>
            <a:ext cx="2987824" cy="22408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44" y="4605693"/>
            <a:ext cx="2915816" cy="2186862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83C75D48-ACD0-4F69-9ADC-71454C22978B}"/>
              </a:ext>
            </a:extLst>
          </p:cNvPr>
          <p:cNvSpPr txBox="1">
            <a:spLocks/>
          </p:cNvSpPr>
          <p:nvPr/>
        </p:nvSpPr>
        <p:spPr>
          <a:xfrm>
            <a:off x="779721" y="145945"/>
            <a:ext cx="7315200" cy="89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2</a:t>
            </a:r>
            <a:r>
              <a:rPr lang="en-GB" baseline="30000" dirty="0">
                <a:latin typeface="Century Gothic" panose="020B0502020202020204" pitchFamily="34" charset="0"/>
              </a:rPr>
              <a:t>nd</a:t>
            </a:r>
            <a:r>
              <a:rPr lang="en-GB" dirty="0">
                <a:latin typeface="Century Gothic" panose="020B0502020202020204" pitchFamily="34" charset="0"/>
              </a:rPr>
              <a:t> school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124745"/>
            <a:ext cx="2736304" cy="20522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60648"/>
            <a:ext cx="4572000" cy="3429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9120"/>
            <a:ext cx="3131840" cy="23488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3815651"/>
            <a:ext cx="2283718" cy="30449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74" y="4055676"/>
            <a:ext cx="3419872" cy="2564904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7D8230B8-C30F-447A-89AB-D9632E60F421}"/>
              </a:ext>
            </a:extLst>
          </p:cNvPr>
          <p:cNvSpPr txBox="1">
            <a:spLocks/>
          </p:cNvSpPr>
          <p:nvPr/>
        </p:nvSpPr>
        <p:spPr>
          <a:xfrm>
            <a:off x="779721" y="145945"/>
            <a:ext cx="7315200" cy="89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3</a:t>
            </a:r>
            <a:r>
              <a:rPr lang="en-GB" baseline="30000" dirty="0">
                <a:latin typeface="Century Gothic" panose="020B0502020202020204" pitchFamily="34" charset="0"/>
              </a:rPr>
              <a:t>rd</a:t>
            </a:r>
            <a:r>
              <a:rPr lang="en-GB" dirty="0">
                <a:latin typeface="Century Gothic" panose="020B0502020202020204" pitchFamily="34" charset="0"/>
              </a:rPr>
              <a:t> school</a:t>
            </a:r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4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124</Words>
  <Application>Microsoft Office PowerPoint</Application>
  <PresentationFormat>Širokoúhlá obrazovka</PresentationFormat>
  <Paragraphs>16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Liberation Sans</vt:lpstr>
      <vt:lpstr>Wingdings 3</vt:lpstr>
      <vt:lpstr>Ion</vt:lpstr>
      <vt:lpstr>Erasmus+ Latvia 2023</vt:lpstr>
      <vt:lpstr>Wood processing industry and school work experience in school workshops</vt:lpstr>
      <vt:lpstr>AM Furnitúra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Horák</dc:creator>
  <cp:lastModifiedBy>Helena Ondráčková</cp:lastModifiedBy>
  <cp:revision>250</cp:revision>
  <dcterms:created xsi:type="dcterms:W3CDTF">2023-05-11T19:58:45Z</dcterms:created>
  <dcterms:modified xsi:type="dcterms:W3CDTF">2023-05-19T12:39:42Z</dcterms:modified>
</cp:coreProperties>
</file>