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0"/>
  </p:notes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816D2-1A9B-4829-84B1-541A70F24B72}" type="datetimeFigureOut">
              <a:t>19.05.2023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93952-8B6C-4B3B-AF7B-2E3F81A6D05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10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>
            <a:extLst>
              <a:ext uri="{FF2B5EF4-FFF2-40B4-BE49-F238E27FC236}">
                <a16:creationId xmlns:a16="http://schemas.microsoft.com/office/drawing/2014/main" id="{CB8BED44-E547-07E4-C974-8E1F30B72736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C7F2A06-E905-4D8D-8425-37A2F9AF1DFA}" type="datetime1">
              <a: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19.05.2023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Zástupný symbol pro číslo snímku 6">
            <a:extLst>
              <a:ext uri="{FF2B5EF4-FFF2-40B4-BE49-F238E27FC236}">
                <a16:creationId xmlns:a16="http://schemas.microsoft.com/office/drawing/2014/main" id="{F10A34A9-D9FD-76ED-65EA-876195A8441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8A2FC-F3CC-4F5B-A9D1-7A808A7A36D3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A0CFED23-6E19-BE3B-CCCA-BC4AC86866E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1C9733-C993-4A22-82E4-B5E8E2BEEFFB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id="{577B3B50-004D-3E39-6356-C89614E1D35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65EE2A-1473-40B1-B713-6E74BE55775D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Zástupný symbol pro obrázek snímku 1">
            <a:extLst>
              <a:ext uri="{FF2B5EF4-FFF2-40B4-BE49-F238E27FC236}">
                <a16:creationId xmlns:a16="http://schemas.microsoft.com/office/drawing/2014/main" id="{283D6C01-7676-8C61-061C-F338CECC9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7" name="Zástupný symbol pro poznámky 2">
            <a:extLst>
              <a:ext uri="{FF2B5EF4-FFF2-40B4-BE49-F238E27FC236}">
                <a16:creationId xmlns:a16="http://schemas.microsoft.com/office/drawing/2014/main" id="{CE20898F-33EA-9272-D095-0DBB645E12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6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4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2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2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8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5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67EBE-A9FB-5929-A5CF-B19330A507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DA1E-F7D4-0D64-1A93-C2CDC35D0D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E1A0-C4DA-B693-89FA-59D3CA2EE9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fld id="{B89FED56-9EAC-4ADD-A89A-F8226D05A0FB}" type="slidenum">
              <a:t>‹#›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B04C5E6-314B-9606-D51A-78F81AE655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 lIns="0" tIns="0" rIns="0" bIns="0" anchor="ctr" anchorCtr="1"/>
          <a:lstStyle>
            <a:lvl1pPr algn="ctr" hangingPunct="0">
              <a:defRPr lang="cs-CZ" sz="5321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3EFF863-22E2-4185-EBE5-F9E61A1E63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 lIns="0" tIns="0" rIns="0" bIns="0"/>
          <a:lstStyle>
            <a:lvl1pPr hangingPunct="0">
              <a:spcBef>
                <a:spcPts val="1711"/>
              </a:spcBef>
              <a:defRPr lang="cs-CZ" sz="387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569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1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0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66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81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rtu.lv/en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BFA8D-D7A8-8FA7-84D8-F2CB25236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r>
              <a:rPr lang="cs-CZ" sz="6600"/>
              <a:t>Erasmus+</a:t>
            </a:r>
            <a:br>
              <a:rPr lang="cs-CZ" sz="6600"/>
            </a:br>
            <a:r>
              <a:rPr lang="cs-CZ" sz="6600"/>
              <a:t>Latvia 2023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B2C98D-E0D9-4FE3-8E42-4547B8D27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156EC3-348E-567D-BE69-BC5A7629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0" y="647698"/>
            <a:ext cx="2693175" cy="2727267"/>
          </a:xfrm>
          <a:prstGeom prst="rect">
            <a:avLst/>
          </a:prstGeom>
          <a:effectLst/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0258BAE0-E019-4635-94F1-D65C71B15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EAD737A2-1397-D6B4-CBCD-621881088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36" y="3482108"/>
            <a:ext cx="2564065" cy="2727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230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91531" y="972312"/>
            <a:ext cx="8825658" cy="3329581"/>
          </a:xfrm>
        </p:spPr>
        <p:txBody>
          <a:bodyPr/>
          <a:lstStyle/>
          <a:p>
            <a:r>
              <a:rPr lang="en-GB" sz="5400" dirty="0"/>
              <a:t>Facts about Riga and Latvia</a:t>
            </a:r>
          </a:p>
        </p:txBody>
      </p:sp>
    </p:spTree>
    <p:extLst>
      <p:ext uri="{BB962C8B-B14F-4D97-AF65-F5344CB8AC3E}">
        <p14:creationId xmlns:p14="http://schemas.microsoft.com/office/powerpoint/2010/main" val="150396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Location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513422"/>
            <a:ext cx="10206835" cy="4195481"/>
          </a:xfrm>
        </p:spPr>
        <p:txBody>
          <a:bodyPr/>
          <a:lstStyle/>
          <a:p>
            <a:r>
              <a:rPr lang="en-GB" sz="2400" dirty="0"/>
              <a:t>Latvia is located in northern part of </a:t>
            </a:r>
            <a:r>
              <a:rPr lang="cs-CZ" sz="2400" dirty="0"/>
              <a:t>E</a:t>
            </a:r>
            <a:r>
              <a:rPr lang="en-GB" sz="2400" dirty="0" err="1"/>
              <a:t>urope</a:t>
            </a:r>
            <a:r>
              <a:rPr lang="en-GB" sz="2400" dirty="0"/>
              <a:t> above Lithuania</a:t>
            </a:r>
          </a:p>
          <a:p>
            <a:r>
              <a:rPr lang="en-GB" sz="2400" dirty="0"/>
              <a:t>It’s one of the three </a:t>
            </a:r>
            <a:r>
              <a:rPr lang="cs-CZ" sz="2400" dirty="0" err="1"/>
              <a:t>Baltic</a:t>
            </a:r>
            <a:r>
              <a:rPr lang="cs-CZ" sz="2400" dirty="0"/>
              <a:t> </a:t>
            </a:r>
            <a:r>
              <a:rPr lang="en-GB" sz="2400" dirty="0"/>
              <a:t>states near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en-GB" sz="2400" dirty="0"/>
              <a:t>Baltic Sea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Obrázek 3" descr="lotyssk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958" y="2712477"/>
            <a:ext cx="6061002" cy="38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Riga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6154" y="1440270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The capital city of Latvia</a:t>
            </a:r>
          </a:p>
          <a:p>
            <a:r>
              <a:rPr lang="en-GB" sz="2400" dirty="0"/>
              <a:t>It has </a:t>
            </a:r>
            <a:r>
              <a:rPr lang="cs-CZ" sz="2400" dirty="0"/>
              <a:t>a </a:t>
            </a:r>
            <a:r>
              <a:rPr lang="en-GB" sz="2400" dirty="0"/>
              <a:t>population of 602</a:t>
            </a:r>
            <a:r>
              <a:rPr lang="cs-CZ" sz="2400" dirty="0"/>
              <a:t>,000 </a:t>
            </a:r>
            <a:r>
              <a:rPr lang="en-GB" sz="2400" dirty="0"/>
              <a:t>people</a:t>
            </a:r>
          </a:p>
          <a:p>
            <a:r>
              <a:rPr lang="en-GB" sz="2400" dirty="0"/>
              <a:t>It has 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en-GB" sz="2400" dirty="0"/>
              <a:t>interesting infrastructure </a:t>
            </a:r>
          </a:p>
          <a:p>
            <a:r>
              <a:rPr lang="en-GB" sz="2400" dirty="0"/>
              <a:t>It feels like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en-GB" sz="2400" dirty="0"/>
              <a:t>Czech Republic</a:t>
            </a:r>
          </a:p>
          <a:p>
            <a:pPr>
              <a:buNone/>
            </a:pPr>
            <a:endParaRPr lang="en-GB" sz="2400" dirty="0"/>
          </a:p>
        </p:txBody>
      </p:sp>
      <p:pic>
        <p:nvPicPr>
          <p:cNvPr id="4" name="Obrázek 3" descr="IMG_20230416_213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1608" y="3766957"/>
            <a:ext cx="2128592" cy="2855845"/>
          </a:xfrm>
          <a:prstGeom prst="rect">
            <a:avLst/>
          </a:prstGeom>
        </p:spPr>
      </p:pic>
      <p:pic>
        <p:nvPicPr>
          <p:cNvPr id="5" name="Obrázek 4" descr="IMG_20230418_171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3725" y="3765831"/>
            <a:ext cx="2139702" cy="2852936"/>
          </a:xfrm>
          <a:prstGeom prst="rect">
            <a:avLst/>
          </a:prstGeom>
        </p:spPr>
      </p:pic>
      <p:pic>
        <p:nvPicPr>
          <p:cNvPr id="6" name="Obrázek 5" descr="IMG_20230425_1655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6145" y="3765833"/>
            <a:ext cx="2139701" cy="28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91531" y="1417979"/>
            <a:ext cx="8825658" cy="3329581"/>
          </a:xfrm>
        </p:spPr>
        <p:txBody>
          <a:bodyPr/>
          <a:lstStyle/>
          <a:p>
            <a:r>
              <a:rPr lang="en-GB" sz="5400" dirty="0"/>
              <a:t>Travelling,</a:t>
            </a:r>
            <a:br>
              <a:rPr lang="en-GB" sz="5400" dirty="0"/>
            </a:br>
            <a:r>
              <a:rPr lang="en-GB" sz="5400" dirty="0"/>
              <a:t>Accommodation</a:t>
            </a:r>
            <a:br>
              <a:rPr lang="en-GB" sz="5400" dirty="0"/>
            </a:br>
            <a:r>
              <a:rPr lang="en-GB" sz="5400" dirty="0"/>
              <a:t>and Food</a:t>
            </a:r>
          </a:p>
        </p:txBody>
      </p:sp>
    </p:spTree>
    <p:extLst>
      <p:ext uri="{BB962C8B-B14F-4D97-AF65-F5344CB8AC3E}">
        <p14:creationId xmlns:p14="http://schemas.microsoft.com/office/powerpoint/2010/main" val="358332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Travelling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78" y="0"/>
            <a:ext cx="3146822" cy="4195763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43" y="0"/>
            <a:ext cx="2809135" cy="420052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99" y="3039762"/>
            <a:ext cx="2863679" cy="38182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78" y="3138616"/>
            <a:ext cx="3146822" cy="371938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46111" y="1853248"/>
            <a:ext cx="532632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16 April 2023                      </a:t>
            </a:r>
            <a:r>
              <a:rPr lang="en-GB" sz="2400" dirty="0"/>
              <a:t>Departure from Prague to Riga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Welcomed</a:t>
            </a:r>
            <a:r>
              <a:rPr lang="cs-CZ" sz="2400" dirty="0"/>
              <a:t> by</a:t>
            </a:r>
            <a:r>
              <a:rPr lang="en-GB" sz="2400" dirty="0"/>
              <a:t> rainy weather in Riga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  <a:latin typeface="Century Gothic"/>
              </a:rPr>
              <a:t>Public transport was used in Riga every day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28 April 2023                       </a:t>
            </a:r>
            <a:r>
              <a:rPr lang="en-GB" sz="2400" dirty="0"/>
              <a:t>Departure from Riga to Prague</a:t>
            </a:r>
          </a:p>
        </p:txBody>
      </p:sp>
    </p:spTree>
    <p:extLst>
      <p:ext uri="{BB962C8B-B14F-4D97-AF65-F5344CB8AC3E}">
        <p14:creationId xmlns:p14="http://schemas.microsoft.com/office/powerpoint/2010/main" val="308286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Accommodation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0F2F69-7AFD-1018-4E3C-CA8412E8EC95}"/>
              </a:ext>
            </a:extLst>
          </p:cNvPr>
          <p:cNvSpPr txBox="1"/>
          <p:nvPr/>
        </p:nvSpPr>
        <p:spPr>
          <a:xfrm>
            <a:off x="646253" y="1716911"/>
            <a:ext cx="488957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Dormitory of </a:t>
            </a:r>
            <a:r>
              <a:rPr lang="en-GB" sz="2400" dirty="0">
                <a:hlinkClick r:id="rId2"/>
              </a:rPr>
              <a:t>RTU</a:t>
            </a:r>
            <a:r>
              <a:rPr lang="en-GB" sz="2400" dirty="0"/>
              <a:t> </a:t>
            </a:r>
            <a:r>
              <a:rPr lang="cs-CZ" sz="2400" dirty="0"/>
              <a:t>              </a:t>
            </a:r>
            <a:r>
              <a:rPr lang="cs-CZ" sz="2400" i="1" dirty="0"/>
              <a:t>(Riga </a:t>
            </a:r>
            <a:r>
              <a:rPr lang="en-GB" sz="2400" i="1" dirty="0"/>
              <a:t>Technical</a:t>
            </a:r>
            <a:r>
              <a:rPr lang="cs-CZ" sz="2400" i="1" dirty="0"/>
              <a:t> University)</a:t>
            </a:r>
            <a:endParaRPr lang="en-GB" sz="2400" i="1" dirty="0"/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Flats with 3 bedrooms, </a:t>
            </a:r>
            <a:r>
              <a:rPr lang="cs-CZ" sz="2400" dirty="0"/>
              <a:t>a </a:t>
            </a:r>
            <a:r>
              <a:rPr lang="cs-CZ" sz="2400" dirty="0" err="1"/>
              <a:t>shared</a:t>
            </a:r>
            <a:r>
              <a:rPr lang="cs-CZ" sz="2400" dirty="0"/>
              <a:t> </a:t>
            </a:r>
            <a:r>
              <a:rPr lang="en-GB" sz="2400" dirty="0"/>
              <a:t>kitchen and </a:t>
            </a:r>
            <a:r>
              <a:rPr lang="cs-CZ" sz="2400" dirty="0"/>
              <a:t> </a:t>
            </a:r>
            <a:r>
              <a:rPr lang="en-GB" sz="2400" dirty="0"/>
              <a:t>bathroom </a:t>
            </a:r>
          </a:p>
          <a:p>
            <a:pPr marL="285750" indent="-285750">
              <a:buFont typeface="Arial"/>
              <a:buChar char="•"/>
            </a:pP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Dinners usually in </a:t>
            </a:r>
            <a:r>
              <a:rPr lang="cs-CZ" sz="2400" dirty="0"/>
              <a:t>a </a:t>
            </a:r>
            <a:r>
              <a:rPr lang="en-GB" sz="2400" dirty="0">
                <a:solidFill>
                  <a:srgbClr val="FFFFFF"/>
                </a:solidFill>
                <a:latin typeface="Century Gothic"/>
              </a:rPr>
              <a:t>university </a:t>
            </a:r>
            <a:r>
              <a:rPr lang="cs-CZ" sz="2400" dirty="0" err="1">
                <a:solidFill>
                  <a:srgbClr val="FFFFFF"/>
                </a:solidFill>
                <a:latin typeface="Century Gothic"/>
              </a:rPr>
              <a:t>canteen</a:t>
            </a:r>
            <a:endParaRPr lang="en-GB" sz="2400" dirty="0">
              <a:solidFill>
                <a:srgbClr val="FFFFFF"/>
              </a:solidFill>
              <a:latin typeface="Century Gothic"/>
            </a:endParaRPr>
          </a:p>
          <a:p>
            <a:endParaRPr lang="en-GB" sz="2400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47343FB-DEE6-4E93-B09D-AEDB7E859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09" y="1341172"/>
            <a:ext cx="4784202" cy="53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CD13B0-10A0-9342-1D96-E64D175A49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01253" y="1561668"/>
            <a:ext cx="10971213" cy="3976687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In contrast to Czechia, less spices are used.</a:t>
            </a:r>
          </a:p>
          <a:p>
            <a:pPr lvl="0"/>
            <a:r>
              <a:rPr lang="en-GB" sz="2400" dirty="0"/>
              <a:t>White </a:t>
            </a:r>
            <a:r>
              <a:rPr lang="cs-CZ" sz="2400" dirty="0" err="1"/>
              <a:t>creamy</a:t>
            </a:r>
            <a:r>
              <a:rPr lang="en-GB" sz="2400" dirty="0"/>
              <a:t> sauce is very popular.</a:t>
            </a:r>
          </a:p>
          <a:p>
            <a:pPr lvl="0"/>
            <a:r>
              <a:rPr lang="en-GB" sz="2400" dirty="0"/>
              <a:t>Honestly</a:t>
            </a:r>
            <a:r>
              <a:rPr lang="cs-CZ" sz="2400" dirty="0"/>
              <a:t>,</a:t>
            </a:r>
            <a:r>
              <a:rPr lang="en-GB" sz="2400" dirty="0"/>
              <a:t> the food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pretty</a:t>
            </a:r>
            <a:r>
              <a:rPr lang="cs-CZ" sz="2400" dirty="0"/>
              <a:t> </a:t>
            </a:r>
            <a:r>
              <a:rPr lang="cs-CZ" sz="2400" dirty="0" err="1"/>
              <a:t>good</a:t>
            </a:r>
            <a:r>
              <a:rPr lang="en-GB" sz="2400" dirty="0"/>
              <a:t>.</a:t>
            </a:r>
          </a:p>
          <a:p>
            <a:pPr lvl="0"/>
            <a:r>
              <a:rPr lang="en-GB" sz="2400" dirty="0"/>
              <a:t>If you like the food in the Czech Republic, you'll like it.</a:t>
            </a:r>
          </a:p>
          <a:p>
            <a:pPr lvl="0"/>
            <a:r>
              <a:rPr lang="en-GB" sz="2400" dirty="0"/>
              <a:t>The desserts are delicious.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A55F46-167F-0645-A722-67828C35AB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24851" y="4136173"/>
            <a:ext cx="3483094" cy="26123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37A9AB-CDEB-58EB-394D-82EE69623D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70594" y="3797873"/>
            <a:ext cx="2601872" cy="29506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DAF2A0A-FCEF-443B-8CEF-BE4E5F07CAFB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dirty="0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006483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173</Words>
  <Application>Microsoft Office PowerPoint</Application>
  <PresentationFormat>Širokoúhlá obrazovka</PresentationFormat>
  <Paragraphs>36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7" baseType="lpstr">
      <vt:lpstr>Arial</vt:lpstr>
      <vt:lpstr>Calibri</vt:lpstr>
      <vt:lpstr>Century Gothic</vt:lpstr>
      <vt:lpstr>Liberation Sans</vt:lpstr>
      <vt:lpstr>Liberation Serif</vt:lpstr>
      <vt:lpstr>Segoe UI</vt:lpstr>
      <vt:lpstr>Tahoma</vt:lpstr>
      <vt:lpstr>Wingdings 3</vt:lpstr>
      <vt:lpstr>Ion</vt:lpstr>
      <vt:lpstr>Erasmus+ Latvia 2023</vt:lpstr>
      <vt:lpstr>Facts about Riga and Latvia</vt:lpstr>
      <vt:lpstr>Location</vt:lpstr>
      <vt:lpstr>Riga</vt:lpstr>
      <vt:lpstr>Travelling, Accommodation and Food</vt:lpstr>
      <vt:lpstr>Travelling</vt:lpstr>
      <vt:lpstr>Accommodation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Horák</dc:creator>
  <cp:lastModifiedBy>Helena Ondráčková</cp:lastModifiedBy>
  <cp:revision>250</cp:revision>
  <dcterms:created xsi:type="dcterms:W3CDTF">2023-05-11T19:58:45Z</dcterms:created>
  <dcterms:modified xsi:type="dcterms:W3CDTF">2023-05-19T12:17:53Z</dcterms:modified>
</cp:coreProperties>
</file>