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079970" cy="4039986"/>
          </a:xfrm>
        </p:spPr>
      </p:pic>
    </p:spTree>
    <p:extLst>
      <p:ext uri="{BB962C8B-B14F-4D97-AF65-F5344CB8AC3E}">
        <p14:creationId xmlns:p14="http://schemas.microsoft.com/office/powerpoint/2010/main" val="175165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0" b="28728"/>
          <a:stretch/>
        </p:blipFill>
        <p:spPr>
          <a:xfrm>
            <a:off x="251520" y="332656"/>
            <a:ext cx="5391441" cy="259144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/>
          <a:stretch/>
        </p:blipFill>
        <p:spPr>
          <a:xfrm>
            <a:off x="6156176" y="1412776"/>
            <a:ext cx="2262981" cy="351876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16120" r="25587" b="30646"/>
          <a:stretch/>
        </p:blipFill>
        <p:spPr bwMode="auto">
          <a:xfrm>
            <a:off x="683568" y="3429000"/>
            <a:ext cx="5039800" cy="23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3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34338"/>
          <a:stretch/>
        </p:blipFill>
        <p:spPr>
          <a:xfrm>
            <a:off x="467544" y="260648"/>
            <a:ext cx="3397827" cy="333041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7"/>
          <a:stretch/>
        </p:blipFill>
        <p:spPr bwMode="auto">
          <a:xfrm>
            <a:off x="4981983" y="404664"/>
            <a:ext cx="3395663" cy="316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/>
          <a:stretch/>
        </p:blipFill>
        <p:spPr bwMode="auto">
          <a:xfrm>
            <a:off x="2118824" y="3789040"/>
            <a:ext cx="4560990" cy="282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9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4" b="40540"/>
          <a:stretch/>
        </p:blipFill>
        <p:spPr>
          <a:xfrm>
            <a:off x="323528" y="260648"/>
            <a:ext cx="4077392" cy="326240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b="31539"/>
          <a:stretch/>
        </p:blipFill>
        <p:spPr>
          <a:xfrm>
            <a:off x="4644008" y="2420888"/>
            <a:ext cx="4077392" cy="4029116"/>
          </a:xfrm>
        </p:spPr>
      </p:pic>
    </p:spTree>
    <p:extLst>
      <p:ext uri="{BB962C8B-B14F-4D97-AF65-F5344CB8AC3E}">
        <p14:creationId xmlns:p14="http://schemas.microsoft.com/office/powerpoint/2010/main" val="267912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3" b="16577"/>
          <a:stretch/>
        </p:blipFill>
        <p:spPr>
          <a:xfrm>
            <a:off x="179512" y="116632"/>
            <a:ext cx="4077392" cy="485699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4" b="19936"/>
          <a:stretch/>
        </p:blipFill>
        <p:spPr>
          <a:xfrm>
            <a:off x="4572000" y="1268760"/>
            <a:ext cx="4077392" cy="5236187"/>
          </a:xfrm>
        </p:spPr>
      </p:pic>
    </p:spTree>
    <p:extLst>
      <p:ext uri="{BB962C8B-B14F-4D97-AF65-F5344CB8AC3E}">
        <p14:creationId xmlns:p14="http://schemas.microsoft.com/office/powerpoint/2010/main" val="204924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845552" cy="5884164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620688"/>
            <a:ext cx="372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Arial Black" pitchFamily="34" charset="0"/>
              </a:rPr>
              <a:t>PAN FOTOGRAF</a:t>
            </a:r>
            <a:endParaRPr lang="cs-CZ" sz="3200" dirty="0">
              <a:latin typeface="Arial Black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211960" y="1268760"/>
            <a:ext cx="914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249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Předvádění na obrazovce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Erbenová Dagmar</dc:creator>
  <cp:lastModifiedBy>Erbenová Dagmar</cp:lastModifiedBy>
  <cp:revision>2</cp:revision>
  <dcterms:created xsi:type="dcterms:W3CDTF">2019-02-27T10:46:04Z</dcterms:created>
  <dcterms:modified xsi:type="dcterms:W3CDTF">2019-02-27T11:06:50Z</dcterms:modified>
</cp:coreProperties>
</file>