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4660"/>
  </p:normalViewPr>
  <p:slideViewPr>
    <p:cSldViewPr>
      <p:cViewPr varScale="1">
        <p:scale>
          <a:sx n="85" d="100"/>
          <a:sy n="85" d="100"/>
        </p:scale>
        <p:origin x="16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90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30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93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6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71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244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102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00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0798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598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591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58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79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28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688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327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34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593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920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00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31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30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92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90872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cs-CZ" sz="5000" dirty="0"/>
              <a:t>Hospodaření fiktivní firmy s využitím MS </a:t>
            </a:r>
            <a:r>
              <a:rPr lang="cs-CZ" sz="5000" dirty="0" smtClean="0"/>
              <a:t>Excel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429000"/>
            <a:ext cx="6172200" cy="2736304"/>
          </a:xfrm>
        </p:spPr>
        <p:txBody>
          <a:bodyPr>
            <a:normAutofit/>
          </a:bodyPr>
          <a:lstStyle/>
          <a:p>
            <a:pPr algn="ctr"/>
            <a:r>
              <a:rPr lang="it-IT" sz="2200" dirty="0"/>
              <a:t>Implementace Krajského akčního plánu Kraje Vysočina I</a:t>
            </a:r>
            <a:endParaRPr lang="cs-CZ" sz="2200" dirty="0"/>
          </a:p>
          <a:p>
            <a:pPr lvl="0" algn="ctr"/>
            <a:r>
              <a:rPr lang="it-IT" sz="2200" dirty="0"/>
              <a:t>Učíme se ze života pro život</a:t>
            </a:r>
            <a:endParaRPr lang="cs-CZ" sz="2200" dirty="0"/>
          </a:p>
          <a:p>
            <a:pPr algn="ctr"/>
            <a:r>
              <a:rPr lang="it-IT" sz="2200" dirty="0"/>
              <a:t> </a:t>
            </a:r>
            <a:endParaRPr lang="cs-CZ" sz="2200" dirty="0"/>
          </a:p>
          <a:p>
            <a:pPr algn="ctr"/>
            <a:r>
              <a:rPr lang="it-IT" sz="2200" b="1" dirty="0"/>
              <a:t>Registrační číslo: CZ.02.3.68/0.0/0.0/16_034/0008656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6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40230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38070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4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4" y="2924944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5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39150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3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5293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39690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790" y="3017912"/>
            <a:ext cx="5760132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98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pPr marL="631825" indent="-631825"/>
            <a:r>
              <a:rPr lang="cs-CZ" sz="5000" dirty="0" smtClean="0"/>
              <a:t>Kontrola </a:t>
            </a:r>
            <a:r>
              <a:rPr lang="cs-CZ" sz="5000" dirty="0" smtClean="0"/>
              <a:t>správnosti </a:t>
            </a:r>
            <a:r>
              <a:rPr lang="cs-CZ" sz="5000" dirty="0" smtClean="0"/>
              <a:t>  vypracování </a:t>
            </a:r>
            <a:r>
              <a:rPr lang="cs-CZ" sz="5000" dirty="0" smtClean="0"/>
              <a:t>úkolů</a:t>
            </a:r>
          </a:p>
          <a:p>
            <a:endParaRPr lang="cs-CZ" sz="5000" dirty="0"/>
          </a:p>
          <a:p>
            <a:r>
              <a:rPr lang="cs-CZ" sz="5000" dirty="0" smtClean="0"/>
              <a:t> Diskuse</a:t>
            </a:r>
            <a:endParaRPr lang="cs-CZ" sz="5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76808" cy="37170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91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8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4075" cy="39330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80" y="2924944"/>
            <a:ext cx="590095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15578" cy="69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9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5841894"/>
              </p:ext>
            </p:extLst>
          </p:nvPr>
        </p:nvGraphicFramePr>
        <p:xfrm>
          <a:off x="539552" y="836712"/>
          <a:ext cx="7848872" cy="4823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3069"/>
                <a:gridCol w="4985803"/>
              </a:tblGrid>
              <a:tr h="104083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Rozvíjená oblast: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</a:rPr>
                        <a:t>ICT kompetence mimo předmět informatika / práce s PC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638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Oblast vzdělávání / předmět: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Matematika, ekonomika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8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Název aktivity: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Hospodaření fiktivní firmy s využitím MS Excel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8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Stupeň vzdělávání: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SŠ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8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Ročník: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Druhý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30682" r="3258" b="32008"/>
          <a:stretch/>
        </p:blipFill>
        <p:spPr bwMode="auto">
          <a:xfrm>
            <a:off x="395536" y="980728"/>
            <a:ext cx="8229523" cy="258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776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5000" dirty="0" smtClean="0"/>
              <a:t> Závěrečné </a:t>
            </a:r>
            <a:r>
              <a:rPr lang="cs-CZ" sz="5000" dirty="0" smtClean="0"/>
              <a:t>zhodnocení praktické hodiny</a:t>
            </a:r>
            <a:endParaRPr lang="cs-CZ" sz="5000" dirty="0"/>
          </a:p>
        </p:txBody>
      </p:sp>
    </p:spTree>
    <p:extLst>
      <p:ext uri="{BB962C8B-B14F-4D97-AF65-F5344CB8AC3E}">
        <p14:creationId xmlns:p14="http://schemas.microsoft.com/office/powerpoint/2010/main" val="332895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5565232"/>
          </a:xfrm>
        </p:spPr>
        <p:txBody>
          <a:bodyPr>
            <a:normAutofit lnSpcReduction="10000"/>
          </a:bodyPr>
          <a:lstStyle/>
          <a:p>
            <a:pPr marL="361950" lvl="0" indent="-361950"/>
            <a:r>
              <a:rPr lang="cs-CZ" sz="2900" b="1" dirty="0" smtClean="0"/>
              <a:t>Název </a:t>
            </a:r>
            <a:r>
              <a:rPr lang="cs-CZ" sz="2900" b="1" dirty="0"/>
              <a:t>aktivity: </a:t>
            </a:r>
            <a:r>
              <a:rPr lang="cs-CZ" sz="2900" dirty="0"/>
              <a:t>Hospodaření fiktivní firmy s využitím MS Excel.</a:t>
            </a:r>
          </a:p>
          <a:p>
            <a:pPr marL="361950" lvl="0" indent="-361950"/>
            <a:r>
              <a:rPr lang="cs-CZ" sz="2900" b="1" dirty="0" smtClean="0"/>
              <a:t>Cílová </a:t>
            </a:r>
            <a:r>
              <a:rPr lang="cs-CZ" sz="2900" b="1" dirty="0"/>
              <a:t>skupina: </a:t>
            </a:r>
            <a:r>
              <a:rPr lang="cs-CZ" sz="2900" dirty="0"/>
              <a:t>studenti 2. ročníku </a:t>
            </a:r>
            <a:r>
              <a:rPr lang="cs-CZ" sz="2900" dirty="0" smtClean="0"/>
              <a:t>SŠ </a:t>
            </a:r>
            <a:r>
              <a:rPr lang="cs-CZ" sz="2900" dirty="0" smtClean="0"/>
              <a:t> (</a:t>
            </a:r>
            <a:r>
              <a:rPr lang="cs-CZ" sz="2900" dirty="0" smtClean="0"/>
              <a:t>opakování a praktická hodina ve </a:t>
            </a:r>
            <a:br>
              <a:rPr lang="cs-CZ" sz="2900" dirty="0" smtClean="0"/>
            </a:br>
            <a:r>
              <a:rPr lang="cs-CZ" sz="2900" dirty="0" smtClean="0"/>
              <a:t>3. ročníku).</a:t>
            </a:r>
            <a:endParaRPr lang="cs-CZ" sz="2900" dirty="0"/>
          </a:p>
          <a:p>
            <a:pPr lvl="0"/>
            <a:r>
              <a:rPr lang="cs-CZ" sz="2900" b="1" dirty="0" smtClean="0"/>
              <a:t> Cíl </a:t>
            </a:r>
            <a:r>
              <a:rPr lang="cs-CZ" sz="2900" b="1" dirty="0"/>
              <a:t>aktivity: </a:t>
            </a:r>
          </a:p>
          <a:p>
            <a:pPr marL="361950" lvl="0" indent="-361950"/>
            <a:r>
              <a:rPr lang="cs-CZ" sz="2900" dirty="0" smtClean="0"/>
              <a:t>transferový</a:t>
            </a:r>
            <a:r>
              <a:rPr lang="cs-CZ" sz="2900" b="1" dirty="0" smtClean="0"/>
              <a:t> </a:t>
            </a:r>
            <a:r>
              <a:rPr lang="cs-CZ" sz="2900" dirty="0"/>
              <a:t>– v oblasti rozvoje </a:t>
            </a:r>
            <a:r>
              <a:rPr lang="cs-CZ" sz="2900" dirty="0" smtClean="0"/>
              <a:t>ICT kompetence</a:t>
            </a:r>
            <a:r>
              <a:rPr lang="cs-CZ" sz="2900" dirty="0"/>
              <a:t>,</a:t>
            </a:r>
          </a:p>
          <a:p>
            <a:pPr lvl="1"/>
            <a:r>
              <a:rPr lang="cs-CZ" sz="2900" dirty="0"/>
              <a:t>použití software MS Excel.</a:t>
            </a:r>
          </a:p>
          <a:p>
            <a:pPr lvl="0"/>
            <a:r>
              <a:rPr lang="cs-CZ" sz="2900" dirty="0" smtClean="0"/>
              <a:t> oborový </a:t>
            </a:r>
            <a:r>
              <a:rPr lang="cs-CZ" sz="2900" dirty="0"/>
              <a:t>– učivo matematika, ekonomika,</a:t>
            </a:r>
          </a:p>
          <a:p>
            <a:pPr lvl="1"/>
            <a:r>
              <a:rPr lang="cs-CZ" sz="2900" dirty="0"/>
              <a:t>pojmy příjmy, výdaje, zisk,</a:t>
            </a:r>
          </a:p>
          <a:p>
            <a:pPr lvl="1"/>
            <a:r>
              <a:rPr lang="cs-CZ" sz="2900" dirty="0"/>
              <a:t>tvorba grafu.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5000" b="1" dirty="0" smtClean="0"/>
              <a:t>Opakování pojmů </a:t>
            </a:r>
            <a:br>
              <a:rPr lang="cs-CZ" sz="5000" b="1" dirty="0" smtClean="0"/>
            </a:br>
            <a:r>
              <a:rPr lang="cs-CZ" sz="5400" dirty="0" smtClean="0"/>
              <a:t>diskuse </a:t>
            </a:r>
            <a:r>
              <a:rPr lang="cs-CZ" sz="5400" dirty="0"/>
              <a:t>o řízení firmy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003232" cy="4421088"/>
          </a:xfrm>
        </p:spPr>
        <p:txBody>
          <a:bodyPr/>
          <a:lstStyle/>
          <a:p>
            <a:r>
              <a:rPr lang="cs-CZ" sz="3000" dirty="0" smtClean="0"/>
              <a:t> Příjmy </a:t>
            </a:r>
            <a:r>
              <a:rPr lang="cs-CZ" sz="3000" dirty="0" smtClean="0"/>
              <a:t>– vysvětlete</a:t>
            </a:r>
          </a:p>
          <a:p>
            <a:endParaRPr lang="cs-CZ" sz="3000" dirty="0"/>
          </a:p>
          <a:p>
            <a:endParaRPr lang="cs-CZ" sz="3000" dirty="0" smtClean="0"/>
          </a:p>
          <a:p>
            <a:r>
              <a:rPr lang="cs-CZ" sz="3000" dirty="0" smtClean="0"/>
              <a:t> Výdaje </a:t>
            </a:r>
            <a:r>
              <a:rPr lang="cs-CZ" sz="3000" dirty="0"/>
              <a:t>– vysvětlete</a:t>
            </a:r>
          </a:p>
          <a:p>
            <a:endParaRPr lang="cs-CZ" sz="3000" dirty="0"/>
          </a:p>
          <a:p>
            <a:endParaRPr lang="cs-CZ" sz="3000" dirty="0" smtClean="0"/>
          </a:p>
          <a:p>
            <a:r>
              <a:rPr lang="cs-CZ" sz="3000" dirty="0" smtClean="0"/>
              <a:t> Zisk </a:t>
            </a:r>
            <a:r>
              <a:rPr lang="cs-CZ" sz="3000" dirty="0"/>
              <a:t>– </a:t>
            </a:r>
            <a:r>
              <a:rPr lang="cs-CZ" sz="3000" dirty="0" smtClean="0"/>
              <a:t>vysvětlete (jak jej zjistíme a jeho </a:t>
            </a:r>
            <a:r>
              <a:rPr lang="cs-CZ" sz="3000" dirty="0" smtClean="0"/>
              <a:t>				      další využití</a:t>
            </a:r>
            <a:r>
              <a:rPr lang="cs-CZ" sz="3000" dirty="0" smtClean="0"/>
              <a:t>)</a:t>
            </a:r>
            <a:endParaRPr lang="cs-CZ" sz="3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 smtClean="0"/>
              <a:t>Praktická část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Otevřete soubor </a:t>
            </a:r>
            <a:r>
              <a:rPr lang="cs-CZ" b="1" dirty="0"/>
              <a:t>Hospodaření fiktivní firmy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s </a:t>
            </a:r>
            <a:r>
              <a:rPr lang="cs-CZ" b="1" dirty="0"/>
              <a:t>využitím MS Excel.xlsx (příloha 1</a:t>
            </a:r>
            <a:r>
              <a:rPr lang="cs-CZ" b="1" dirty="0" smtClean="0"/>
              <a:t>).</a:t>
            </a:r>
          </a:p>
          <a:p>
            <a:r>
              <a:rPr lang="cs-CZ" b="1" dirty="0" smtClean="0"/>
              <a:t>Vypracujte následující úkol: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ÚKOL 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–</a:t>
            </a:r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 SVĚTLE ZELENÝCH POLÍ DOPLŇTE PŘÍSLUŠNÉ VZORCE VHODNÉ K VÝPOČTŮM HOSPODÁŘSKÝCH VÝSLEDKŮ FIRMY. POTÉ VYTVOŘTE SPOJNICOVÝ GRAF PRO ZOBRAZENÍ PŘÍJMŮ, VÝDAJŮ A ZISKU.</a:t>
            </a:r>
          </a:p>
        </p:txBody>
      </p:sp>
    </p:spTree>
    <p:extLst>
      <p:ext uri="{BB962C8B-B14F-4D97-AF65-F5344CB8AC3E}">
        <p14:creationId xmlns:p14="http://schemas.microsoft.com/office/powerpoint/2010/main" val="5456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52567" cy="35010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13389"/>
            <a:ext cx="5126148" cy="384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0496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5095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96</Words>
  <Application>Microsoft Office PowerPoint</Application>
  <PresentationFormat>Předvádění na obrazovce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Arkýř</vt:lpstr>
      <vt:lpstr>Motiv Office</vt:lpstr>
      <vt:lpstr>1_Motiv Office</vt:lpstr>
      <vt:lpstr>Hospodaření fiktivní firmy s využitím MS Excel</vt:lpstr>
      <vt:lpstr>Prezentace aplikace PowerPoint</vt:lpstr>
      <vt:lpstr>Prezentace aplikace PowerPoint</vt:lpstr>
      <vt:lpstr>Opakování pojmů  diskuse o řízení firmy</vt:lpstr>
      <vt:lpstr>Praktická část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fiktivní firmy s využitím MS Excel</dc:title>
  <cp:lastModifiedBy>student</cp:lastModifiedBy>
  <cp:revision>10</cp:revision>
  <dcterms:modified xsi:type="dcterms:W3CDTF">2018-12-11T09:36:19Z</dcterms:modified>
</cp:coreProperties>
</file>